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</p:sldMasterIdLst>
  <p:sldIdLst>
    <p:sldId id="256" r:id="rId4"/>
    <p:sldId id="259" r:id="rId5"/>
    <p:sldId id="258" r:id="rId6"/>
    <p:sldId id="257" r:id="rId7"/>
    <p:sldId id="260" r:id="rId8"/>
    <p:sldId id="261" r:id="rId9"/>
    <p:sldId id="263" r:id="rId10"/>
    <p:sldId id="264" r:id="rId11"/>
    <p:sldId id="265" r:id="rId12"/>
    <p:sldId id="266" r:id="rId13"/>
    <p:sldId id="262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02A6A1-7438-40C4-9A3C-D0070C32A67B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FBBD9D-0AE3-4C2C-8751-B1313434414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4.wav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5.wav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2.wav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3.wav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620000" cy="139065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 the Road </a:t>
            </a:r>
            <a:r>
              <a:rPr lang="en-US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with Fractions</a:t>
            </a:r>
            <a:endParaRPr lang="en-US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247336"/>
          </a:xfrm>
        </p:spPr>
        <p:txBody>
          <a:bodyPr/>
          <a:lstStyle/>
          <a:p>
            <a:r>
              <a:rPr lang="en-US" dirty="0" smtClean="0"/>
              <a:t>By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lapointel\Local Settings\Temporary Internet Files\Content.IE5\ZREN2XIN\MCj044189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066800"/>
            <a:ext cx="2178050" cy="1828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4343400"/>
            <a:ext cx="792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21- 10 ¾ =</a:t>
            </a:r>
          </a:p>
          <a:p>
            <a:r>
              <a:rPr lang="en-US" sz="2800" dirty="0" smtClean="0"/>
              <a:t>Change 21 inches to 20 and 4/4</a:t>
            </a:r>
          </a:p>
          <a:p>
            <a:pPr marL="514350" indent="-514350">
              <a:buAutoNum type="arabicPlain" startAt="20"/>
            </a:pPr>
            <a:r>
              <a:rPr lang="en-US" sz="2800" dirty="0" smtClean="0"/>
              <a:t>4/4 - 10 ¾=           subtract 4/4-3/4</a:t>
            </a:r>
          </a:p>
          <a:p>
            <a:pPr marL="514350" indent="-514350"/>
            <a:r>
              <a:rPr lang="en-US" sz="2800" dirty="0" smtClean="0"/>
              <a:t>10 1/4</a:t>
            </a:r>
            <a:endParaRPr lang="en-US" sz="2800" dirty="0"/>
          </a:p>
        </p:txBody>
      </p:sp>
      <p:pic>
        <p:nvPicPr>
          <p:cNvPr id="6" name="MSj03885900000[1].wav">
            <a:hlinkClick r:id="" action="ppaction://media"/>
          </p:cNvPr>
          <p:cNvPicPr>
            <a:picLocks noRot="1" noChangeAspect="1"/>
          </p:cNvPicPr>
          <p:nvPr>
            <a:wavAudioFile r:embed="rId1" name="MSj03885900000[1].wav"/>
          </p:nvPr>
        </p:nvPicPr>
        <p:blipFill>
          <a:blip r:embed="rId4" cstate="print"/>
          <a:stretch>
            <a:fillRect/>
          </a:stretch>
        </p:blipFill>
        <p:spPr>
          <a:xfrm>
            <a:off x="9448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C:\Documents and Settings\lapointel\Local Settings\Temporary Internet Files\Content.IE5\7FC2ET9O\MPj043833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354"/>
            <a:ext cx="9144000" cy="68623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990600"/>
            <a:ext cx="6629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Bill fell down the steps and had to go to his hotel.  He had traveled 35 1/3 miles and had to go 9 ½ more.   </a:t>
            </a:r>
          </a:p>
          <a:p>
            <a:r>
              <a:rPr lang="en-US" sz="2400" dirty="0" smtClean="0"/>
              <a:t>He decided he had traveled too  many miles in one day</a:t>
            </a:r>
            <a:r>
              <a:rPr lang="en-US" sz="2800" dirty="0" smtClean="0"/>
              <a:t>.</a:t>
            </a:r>
          </a:p>
          <a:p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1816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35 1/3 + 9 1/2=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C:\Documents and Settings\lapointel\Local Settings\Temporary Internet Files\Content.IE5\Y6GZRNY9\MPj044380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154680"/>
            <a:ext cx="4267200" cy="37033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62000" y="1143000"/>
            <a:ext cx="6705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35 1/3 + 9 ½ =</a:t>
            </a:r>
          </a:p>
          <a:p>
            <a:r>
              <a:rPr lang="en-US" sz="2400" dirty="0" smtClean="0"/>
              <a:t>He found equal fractions.</a:t>
            </a:r>
          </a:p>
          <a:p>
            <a:r>
              <a:rPr lang="en-US" sz="2400" dirty="0" smtClean="0"/>
              <a:t>1/3 = 2/6</a:t>
            </a:r>
          </a:p>
          <a:p>
            <a:endParaRPr lang="en-US" sz="2400" dirty="0" smtClean="0"/>
          </a:p>
          <a:p>
            <a:r>
              <a:rPr lang="en-US" sz="2400" dirty="0" smtClean="0"/>
              <a:t>½=   3/6</a:t>
            </a:r>
          </a:p>
          <a:p>
            <a:r>
              <a:rPr lang="en-US" sz="2400" dirty="0" smtClean="0"/>
              <a:t>Then he added the whole problem.</a:t>
            </a:r>
          </a:p>
          <a:p>
            <a:r>
              <a:rPr lang="en-US" sz="2400" dirty="0" smtClean="0"/>
              <a:t>35 2/6 +  9 3/6 = 44 5/6</a:t>
            </a:r>
          </a:p>
          <a:p>
            <a:endParaRPr lang="en-US" sz="2400" dirty="0" smtClean="0"/>
          </a:p>
          <a:p>
            <a:r>
              <a:rPr lang="en-US" sz="2400" dirty="0" smtClean="0"/>
              <a:t>The next day he just enjoyed the beach without doing any fractions.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MSj03882890000[1].wav">
            <a:hlinkClick r:id="" action="ppaction://media"/>
          </p:cNvPr>
          <p:cNvPicPr>
            <a:picLocks noRot="1" noChangeAspect="1"/>
          </p:cNvPicPr>
          <p:nvPr>
            <a:wavAudioFile r:embed="rId1" name="MSj03882890000[1].wav"/>
          </p:nvPr>
        </p:nvPicPr>
        <p:blipFill>
          <a:blip r:embed="rId4" cstate="print"/>
          <a:stretch>
            <a:fillRect/>
          </a:stretch>
        </p:blipFill>
        <p:spPr>
          <a:xfrm>
            <a:off x="9601200" y="2667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59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 Bill starts on his trip, he has a problem.</a:t>
            </a:r>
            <a:endParaRPr lang="en-US" dirty="0"/>
          </a:p>
        </p:txBody>
      </p:sp>
      <p:graphicFrame>
        <p:nvGraphicFramePr>
          <p:cNvPr id="4" name="Content Placeholder 3">
            <a:hlinkClick r:id="" action="ppaction://ole?verb=0"/>
          </p:cNvPr>
          <p:cNvGraphicFramePr>
            <a:graphicFrameLocks noChangeAspect="1"/>
          </p:cNvGraphicFramePr>
          <p:nvPr>
            <p:ph idx="1"/>
          </p:nvPr>
        </p:nvGraphicFramePr>
        <p:xfrm>
          <a:off x="4114800" y="3773488"/>
          <a:ext cx="914400" cy="714375"/>
        </p:xfrm>
        <a:graphic>
          <a:graphicData uri="http://schemas.openxmlformats.org/presentationml/2006/ole">
            <p:oleObj spid="_x0000_s14338" name="Package" showAsIcon="1" r:id="rId4" imgW="914400" imgH="714240" progId="Package">
              <p:embed/>
            </p:oleObj>
          </a:graphicData>
        </a:graphic>
      </p:graphicFrame>
      <p:pic>
        <p:nvPicPr>
          <p:cNvPr id="14339" name="Picture 3" descr="C:\Program Files\Microsoft Office\MEDIA\CAGCAT10\j027888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00554"/>
            <a:ext cx="2974650" cy="2971646"/>
          </a:xfrm>
          <a:prstGeom prst="rect">
            <a:avLst/>
          </a:prstGeom>
          <a:noFill/>
        </p:spPr>
      </p:pic>
      <p:pic>
        <p:nvPicPr>
          <p:cNvPr id="6" name="MSj00747300000[1].wav">
            <a:hlinkClick r:id="" action="ppaction://media"/>
          </p:cNvPr>
          <p:cNvPicPr>
            <a:picLocks noRot="1" noChangeAspect="1"/>
          </p:cNvPicPr>
          <p:nvPr>
            <a:wavAudioFile r:embed="rId2" name="MSj00747300000[1].wav"/>
          </p:nvPr>
        </p:nvPicPr>
        <p:blipFill>
          <a:blip r:embed="rId6" cstate="print"/>
          <a:stretch>
            <a:fillRect/>
          </a:stretch>
        </p:blipFill>
        <p:spPr>
          <a:xfrm>
            <a:off x="91440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mechanic uses fractions to  change a tire.  He needed a ¾ inch ratchet.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¾ ratchet is greater than ½.</a:t>
            </a:r>
          </a:p>
          <a:p>
            <a:r>
              <a:rPr lang="en-US" dirty="0" smtClean="0"/>
              <a:t>¾</a:t>
            </a:r>
          </a:p>
          <a:p>
            <a:r>
              <a:rPr lang="en-US" smtClean="0"/>
              <a:t>1/2=2/4</a:t>
            </a:r>
            <a:endParaRPr lang="en-US" dirty="0"/>
          </a:p>
        </p:txBody>
      </p:sp>
      <p:pic>
        <p:nvPicPr>
          <p:cNvPr id="1536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6685" y="2854299"/>
            <a:ext cx="5041633" cy="3165501"/>
          </a:xfrm>
          <a:prstGeom prst="rect">
            <a:avLst/>
          </a:prstGeom>
          <a:noFill/>
        </p:spPr>
      </p:pic>
      <p:pic>
        <p:nvPicPr>
          <p:cNvPr id="6" name="MSj03881860000[1].wav">
            <a:hlinkClick r:id="" action="ppaction://media"/>
          </p:cNvPr>
          <p:cNvPicPr>
            <a:picLocks noRot="1" noChangeAspect="1"/>
          </p:cNvPicPr>
          <p:nvPr>
            <a:wavAudioFile r:embed="rId1" name="MSj03881860000[1].wav"/>
          </p:nvPr>
        </p:nvPicPr>
        <p:blipFill>
          <a:blip r:embed="rId4" cstate="print"/>
          <a:stretch>
            <a:fillRect/>
          </a:stretch>
        </p:blipFill>
        <p:spPr>
          <a:xfrm>
            <a:off x="9144000" y="487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What’s Ahead!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Bill solved the problem and was once again on the road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5363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038600"/>
            <a:ext cx="1830629" cy="1149401"/>
          </a:xfrm>
          <a:prstGeom prst="rect">
            <a:avLst/>
          </a:prstGeom>
          <a:noFill/>
        </p:spPr>
      </p:pic>
      <p:pic>
        <p:nvPicPr>
          <p:cNvPr id="15364" name="Picture 4" descr="C:\Program Files\Microsoft Office\MEDIA\CAGCAT10\j02952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133600"/>
            <a:ext cx="676275" cy="10001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800600" y="1447800"/>
            <a:ext cx="335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Bill stopped at a bakery for a piece of cake.    The baker was having trouble deciding on how much cinnamon to use in his cinnamon rolls.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533400"/>
            <a:ext cx="9143999" cy="662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5257800" y="1066800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C00000"/>
                </a:solidFill>
              </a:rPr>
              <a:t>The baker  wanted to add an extra ½ cup of cinnamon to his recipe that called for 1  ¾ cups.  She wasn’t sure how much she needed.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lapointel\Local Settings\Temporary Internet Files\Content.IE5\ZREN2XIN\MPj042438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9200"/>
            <a:ext cx="9144000" cy="894521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66800" y="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First the baker  had to look at the two fractions.  They had different denominators.  Then she had </a:t>
            </a:r>
            <a:r>
              <a:rPr lang="en-US" sz="2400" smtClean="0"/>
              <a:t>to </a:t>
            </a:r>
            <a:r>
              <a:rPr lang="en-US" sz="2400" smtClean="0"/>
              <a:t>change    </a:t>
            </a:r>
            <a:r>
              <a:rPr lang="en-US" sz="2400" dirty="0" smtClean="0"/>
              <a:t>1  3/4 to 7/4.  Next make 1/2 to 2/4 .</a:t>
            </a:r>
          </a:p>
          <a:p>
            <a:r>
              <a:rPr lang="en-US" sz="2400" dirty="0" smtClean="0"/>
              <a:t>Add 7/4 to 2/4.      answer: 9/4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3276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Reduce 9/4 by dividing.   9  divided by 4 =  2  1/4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4267200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Bill was hungry so he bought two doughnuts and left.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19200"/>
            <a:ext cx="3886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Bill went to the next town.  There was a football game going on.</a:t>
            </a:r>
          </a:p>
          <a:p>
            <a:endParaRPr lang="en-US" sz="2400" dirty="0" smtClean="0"/>
          </a:p>
          <a:p>
            <a:r>
              <a:rPr lang="en-US" sz="2400" dirty="0" smtClean="0"/>
              <a:t>He watched the first quarter  (1/4)  He went to get a hotdog .</a:t>
            </a:r>
          </a:p>
          <a:p>
            <a:r>
              <a:rPr lang="en-US" sz="2400" dirty="0" smtClean="0"/>
              <a:t>  Then he watched the next quarter (1/4).  He needed to know how much of the game was left.</a:t>
            </a:r>
            <a:endParaRPr lang="en-US" sz="2400" dirty="0"/>
          </a:p>
        </p:txBody>
      </p:sp>
      <p:pic>
        <p:nvPicPr>
          <p:cNvPr id="15362" name="Picture 2" descr="C:\Documents and Settings\lapointel\Local Settings\Temporary Internet Files\Content.IE5\V3401Q3U\MCj044047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00487"/>
            <a:ext cx="4191000" cy="5157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371600"/>
            <a:ext cx="7772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2">
                    <a:lumMod val="50000"/>
                  </a:schemeClr>
                </a:solidFill>
              </a:rPr>
              <a:t>Football</a:t>
            </a:r>
          </a:p>
          <a:p>
            <a:endParaRPr lang="en-US" sz="2800" dirty="0" smtClean="0"/>
          </a:p>
          <a:p>
            <a:r>
              <a:rPr lang="en-US" sz="2800" dirty="0" smtClean="0"/>
              <a:t>¼ + 1/4 =  2/4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3505200"/>
            <a:ext cx="7696200" cy="304698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Take 1 whole game -    4/4 -2/4= 2/4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2/4= ½   </a:t>
            </a:r>
          </a:p>
          <a:p>
            <a:endParaRPr lang="en-US" sz="2400" dirty="0" smtClean="0"/>
          </a:p>
          <a:p>
            <a:r>
              <a:rPr lang="en-US" sz="2400" dirty="0" smtClean="0"/>
              <a:t>Two quarters or  one half  of the game is left.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6386" name="Picture 2" descr="C:\Documents and Settings\lapointel\Local Settings\Temporary Internet Files\Content.IE5\ZREN2XIN\MCj0441788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0"/>
            <a:ext cx="2743200" cy="2743200"/>
          </a:xfrm>
          <a:prstGeom prst="rect">
            <a:avLst/>
          </a:prstGeom>
          <a:noFill/>
        </p:spPr>
      </p:pic>
      <p:pic>
        <p:nvPicPr>
          <p:cNvPr id="5" name="MSj03883860000[1].wav">
            <a:hlinkClick r:id="" action="ppaction://media"/>
          </p:cNvPr>
          <p:cNvPicPr>
            <a:picLocks noRot="1" noChangeAspect="1"/>
          </p:cNvPicPr>
          <p:nvPr>
            <a:wavAudioFile r:embed="rId1" name="MSj03883860000[1]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524000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Bill leaves the game and goes to  the movies.</a:t>
            </a:r>
          </a:p>
          <a:p>
            <a:r>
              <a:rPr lang="en-US" sz="2400" dirty="0" smtClean="0"/>
              <a:t>A carpenter is working on  the steps.   </a:t>
            </a:r>
          </a:p>
          <a:p>
            <a:endParaRPr lang="en-US" sz="2400" dirty="0" smtClean="0"/>
          </a:p>
          <a:p>
            <a:r>
              <a:rPr lang="en-US" sz="2400" dirty="0" smtClean="0"/>
              <a:t>He needs the 2 steps to be  21 inches high.  One step is 10 ¾ inches high.  He asks Bill to help him with the other step.</a:t>
            </a:r>
            <a:endParaRPr lang="en-US" sz="2400" dirty="0"/>
          </a:p>
        </p:txBody>
      </p:sp>
      <p:pic>
        <p:nvPicPr>
          <p:cNvPr id="17411" name="Picture 3" descr="C:\Documents and Settings\lapointel\Local Settings\Temporary Internet Files\Content.IE5\35GIO69Q\MCj031950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114800"/>
            <a:ext cx="1826057" cy="1446581"/>
          </a:xfrm>
          <a:prstGeom prst="rect">
            <a:avLst/>
          </a:prstGeom>
          <a:noFill/>
        </p:spPr>
      </p:pic>
      <p:pic>
        <p:nvPicPr>
          <p:cNvPr id="17414" name="Picture 6" descr="C:\Documents and Settings\lapointel\Local Settings\Temporary Internet Files\Content.IE5\V3401Q3U\MCj044189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495800"/>
            <a:ext cx="1612900" cy="178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295</TotalTime>
  <Words>417</Words>
  <Application>Microsoft Office PowerPoint</Application>
  <PresentationFormat>On-screen Show (4:3)</PresentationFormat>
  <Paragraphs>48</Paragraphs>
  <Slides>12</Slides>
  <Notes>0</Notes>
  <HiddenSlides>0</HiddenSlides>
  <MMClips>5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Foundry</vt:lpstr>
      <vt:lpstr>Trek</vt:lpstr>
      <vt:lpstr>Flow</vt:lpstr>
      <vt:lpstr>Package</vt:lpstr>
      <vt:lpstr>On the Road with Fractions</vt:lpstr>
      <vt:lpstr>As Bill starts on his trip, he has a problem.</vt:lpstr>
      <vt:lpstr>A mechanic uses fractions to  change a tire.  He needed a ¾ inch ratchet.</vt:lpstr>
      <vt:lpstr>What’s Ahead!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 Action</dc:title>
  <dc:creator>Administrator</dc:creator>
  <cp:lastModifiedBy>Administrator</cp:lastModifiedBy>
  <cp:revision>48</cp:revision>
  <dcterms:created xsi:type="dcterms:W3CDTF">2009-10-28T12:59:33Z</dcterms:created>
  <dcterms:modified xsi:type="dcterms:W3CDTF">2009-11-18T14:22:35Z</dcterms:modified>
</cp:coreProperties>
</file>